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B939-4FC7-4F94-8EAE-77178997D9C4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353A-3D41-41CD-B13A-87CAF40EF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007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B939-4FC7-4F94-8EAE-77178997D9C4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353A-3D41-41CD-B13A-87CAF40EF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7737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B939-4FC7-4F94-8EAE-77178997D9C4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353A-3D41-41CD-B13A-87CAF40EF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101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B939-4FC7-4F94-8EAE-77178997D9C4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353A-3D41-41CD-B13A-87CAF40EF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884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B939-4FC7-4F94-8EAE-77178997D9C4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353A-3D41-41CD-B13A-87CAF40EF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264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B939-4FC7-4F94-8EAE-77178997D9C4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353A-3D41-41CD-B13A-87CAF40EF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00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B939-4FC7-4F94-8EAE-77178997D9C4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353A-3D41-41CD-B13A-87CAF40EF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208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B939-4FC7-4F94-8EAE-77178997D9C4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353A-3D41-41CD-B13A-87CAF40EF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4214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B939-4FC7-4F94-8EAE-77178997D9C4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353A-3D41-41CD-B13A-87CAF40EF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704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B939-4FC7-4F94-8EAE-77178997D9C4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353A-3D41-41CD-B13A-87CAF40EF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8926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9B939-4FC7-4F94-8EAE-77178997D9C4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353A-3D41-41CD-B13A-87CAF40EF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67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9B939-4FC7-4F94-8EAE-77178997D9C4}" type="datetimeFigureOut">
              <a:rPr kumimoji="1" lang="ja-JP" altLang="en-US" smtClean="0"/>
              <a:t>2020/11/17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5353A-3D41-41CD-B13A-87CAF40EF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550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99E35FF6-2DAF-4DFE-8297-A18776FA3A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3785"/>
            <a:ext cx="9144000" cy="609600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63142522-F7D2-4FDE-88BD-1E4D4D21F9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370" y="1979218"/>
            <a:ext cx="2762250" cy="276225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4AD1942-E953-48FE-B757-C00F125F8A8F}"/>
              </a:ext>
            </a:extLst>
          </p:cNvPr>
          <p:cNvSpPr txBox="1"/>
          <p:nvPr/>
        </p:nvSpPr>
        <p:spPr>
          <a:xfrm>
            <a:off x="4588429" y="695831"/>
            <a:ext cx="43396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ひとりで悩まないで</a:t>
            </a:r>
            <a:endParaRPr kumimoji="1" lang="en-US" altLang="ja-JP" sz="3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3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一緒に笑顔になろう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33210DF-951E-4C79-BBFF-CDEA1B2171C7}"/>
              </a:ext>
            </a:extLst>
          </p:cNvPr>
          <p:cNvSpPr txBox="1"/>
          <p:nvPr/>
        </p:nvSpPr>
        <p:spPr>
          <a:xfrm>
            <a:off x="5396343" y="4714875"/>
            <a:ext cx="2497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シンママシンパパクラブ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1357693-0B60-479F-A150-48F770CC985B}"/>
              </a:ext>
            </a:extLst>
          </p:cNvPr>
          <p:cNvSpPr txBox="1"/>
          <p:nvPr/>
        </p:nvSpPr>
        <p:spPr>
          <a:xfrm>
            <a:off x="6094897" y="5075276"/>
            <a:ext cx="2678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お悩みや相談は</a:t>
            </a:r>
            <a:r>
              <a:rPr kumimoji="1"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LINE</a:t>
            </a:r>
            <a:r>
              <a:rPr kumimoji="1"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から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85B4FA99-BF47-4E53-A958-AB96DE159A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6259" y="5542044"/>
            <a:ext cx="957741" cy="957741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7EAE89B-0514-4635-858A-E5E87BE6D133}"/>
              </a:ext>
            </a:extLst>
          </p:cNvPr>
          <p:cNvSpPr txBox="1"/>
          <p:nvPr/>
        </p:nvSpPr>
        <p:spPr>
          <a:xfrm>
            <a:off x="4442927" y="6178353"/>
            <a:ext cx="3743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運営：</a:t>
            </a:r>
            <a:r>
              <a:rPr kumimoji="1" lang="en-US" altLang="ja-JP" sz="1400" dirty="0"/>
              <a:t>NPO</a:t>
            </a:r>
            <a:r>
              <a:rPr kumimoji="1" lang="ja-JP" altLang="en-US" sz="1400" dirty="0"/>
              <a:t>法人オカヤマビューティサミット</a:t>
            </a:r>
          </a:p>
        </p:txBody>
      </p:sp>
    </p:spTree>
    <p:extLst>
      <p:ext uri="{BB962C8B-B14F-4D97-AF65-F5344CB8AC3E}">
        <p14:creationId xmlns:p14="http://schemas.microsoft.com/office/powerpoint/2010/main" val="3533771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20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HG丸ｺﾞｼｯｸM-PRO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柚木 幸子</dc:creator>
  <cp:lastModifiedBy>柚木 幸子</cp:lastModifiedBy>
  <cp:revision>2</cp:revision>
  <dcterms:created xsi:type="dcterms:W3CDTF">2020-11-17T09:08:30Z</dcterms:created>
  <dcterms:modified xsi:type="dcterms:W3CDTF">2020-11-17T09:18:28Z</dcterms:modified>
</cp:coreProperties>
</file>